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7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13"/>
    <p:restoredTop sz="96327"/>
  </p:normalViewPr>
  <p:slideViewPr>
    <p:cSldViewPr snapToGrid="0" snapToObjects="1">
      <p:cViewPr>
        <p:scale>
          <a:sx n="126" d="100"/>
          <a:sy n="126" d="100"/>
        </p:scale>
        <p:origin x="2232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58B9-7DEC-F34C-87C3-A40D798B00F4}" type="datetimeFigureOut">
              <a:rPr lang="nl-NL" smtClean="0"/>
              <a:t>04-10-2021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FF4-451E-134C-8148-5AAF45C0F0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2617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58B9-7DEC-F34C-87C3-A40D798B00F4}" type="datetimeFigureOut">
              <a:rPr lang="nl-NL" smtClean="0"/>
              <a:t>04-10-2021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FF4-451E-134C-8148-5AAF45C0F0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900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58B9-7DEC-F34C-87C3-A40D798B00F4}" type="datetimeFigureOut">
              <a:rPr lang="nl-NL" smtClean="0"/>
              <a:t>04-10-2021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FF4-451E-134C-8148-5AAF45C0F0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16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58B9-7DEC-F34C-87C3-A40D798B00F4}" type="datetimeFigureOut">
              <a:rPr lang="nl-NL" smtClean="0"/>
              <a:t>04-10-2021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FF4-451E-134C-8148-5AAF45C0F0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346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58B9-7DEC-F34C-87C3-A40D798B00F4}" type="datetimeFigureOut">
              <a:rPr lang="nl-NL" smtClean="0"/>
              <a:t>04-10-2021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FF4-451E-134C-8148-5AAF45C0F0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452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58B9-7DEC-F34C-87C3-A40D798B00F4}" type="datetimeFigureOut">
              <a:rPr lang="nl-NL" smtClean="0"/>
              <a:t>04-10-2021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FF4-451E-134C-8148-5AAF45C0F0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045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58B9-7DEC-F34C-87C3-A40D798B00F4}" type="datetimeFigureOut">
              <a:rPr lang="nl-NL" smtClean="0"/>
              <a:t>04-10-2021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FF4-451E-134C-8148-5AAF45C0F0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14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58B9-7DEC-F34C-87C3-A40D798B00F4}" type="datetimeFigureOut">
              <a:rPr lang="nl-NL" smtClean="0"/>
              <a:t>04-10-2021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FF4-451E-134C-8148-5AAF45C0F0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9016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58B9-7DEC-F34C-87C3-A40D798B00F4}" type="datetimeFigureOut">
              <a:rPr lang="nl-NL" smtClean="0"/>
              <a:t>04-10-2021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FF4-451E-134C-8148-5AAF45C0F0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572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58B9-7DEC-F34C-87C3-A40D798B00F4}" type="datetimeFigureOut">
              <a:rPr lang="nl-NL" smtClean="0"/>
              <a:t>04-10-2021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FF4-451E-134C-8148-5AAF45C0F0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302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58B9-7DEC-F34C-87C3-A40D798B00F4}" type="datetimeFigureOut">
              <a:rPr lang="nl-NL" smtClean="0"/>
              <a:t>04-10-2021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FF4-451E-134C-8148-5AAF45C0F0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582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A58B9-7DEC-F34C-87C3-A40D798B00F4}" type="datetimeFigureOut">
              <a:rPr lang="nl-NL" smtClean="0"/>
              <a:t>04-10-2021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44FF4-451E-134C-8148-5AAF45C0F0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686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hoek 17">
            <a:extLst>
              <a:ext uri="{FF2B5EF4-FFF2-40B4-BE49-F238E27FC236}">
                <a16:creationId xmlns:a16="http://schemas.microsoft.com/office/drawing/2014/main" id="{19F2E74E-2E20-D14D-82B0-EBAC405B6D23}"/>
              </a:ext>
            </a:extLst>
          </p:cNvPr>
          <p:cNvSpPr/>
          <p:nvPr/>
        </p:nvSpPr>
        <p:spPr>
          <a:xfrm>
            <a:off x="371764" y="1441939"/>
            <a:ext cx="6112163" cy="8145406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DD3787B-90D8-2040-8958-BDA42B808ED9}"/>
              </a:ext>
            </a:extLst>
          </p:cNvPr>
          <p:cNvSpPr txBox="1"/>
          <p:nvPr/>
        </p:nvSpPr>
        <p:spPr>
          <a:xfrm>
            <a:off x="533773" y="1605163"/>
            <a:ext cx="579045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Helvetica Light" panose="020B0403020202020204" pitchFamily="34" charset="0"/>
              </a:rPr>
              <a:t>AANTAL	</a:t>
            </a:r>
            <a:r>
              <a:rPr lang="nl-NL" sz="1200" dirty="0">
                <a:latin typeface="Helvetica" pitchFamily="2" charset="0"/>
              </a:rPr>
              <a:t>ONZE SELECTIE ‘CHAMPAGNES’	PRIJS</a:t>
            </a:r>
            <a:r>
              <a:rPr lang="nl-NL" sz="1200" dirty="0">
                <a:latin typeface="Helvetica Light" panose="020B0403020202020204" pitchFamily="34" charset="0"/>
              </a:rPr>
              <a:t>	</a:t>
            </a:r>
          </a:p>
          <a:p>
            <a:r>
              <a:rPr lang="nl-NL" sz="1200" dirty="0">
                <a:latin typeface="Helvetica Light" panose="020B0403020202020204" pitchFamily="34" charset="0"/>
              </a:rPr>
              <a:t>	</a:t>
            </a:r>
          </a:p>
          <a:p>
            <a:pPr algn="just"/>
            <a:r>
              <a:rPr lang="nl-NL" sz="1200" dirty="0">
                <a:latin typeface="Helvetica Light" panose="020B0403020202020204" pitchFamily="34" charset="0"/>
              </a:rPr>
              <a:t>		Champagne Réserve	 		€ 23,-</a:t>
            </a:r>
          </a:p>
          <a:p>
            <a:pPr algn="just"/>
            <a:endParaRPr lang="nl-NL" sz="1200" dirty="0">
              <a:latin typeface="Helvetica Light" panose="020B0403020202020204" pitchFamily="34" charset="0"/>
            </a:endParaRPr>
          </a:p>
          <a:p>
            <a:pPr algn="just"/>
            <a:r>
              <a:rPr lang="nl-NL" sz="1200" dirty="0">
                <a:latin typeface="Helvetica Light" panose="020B0403020202020204" pitchFamily="34" charset="0"/>
              </a:rPr>
              <a:t>		Champagne Rosé		 		€ 24,-</a:t>
            </a:r>
          </a:p>
          <a:p>
            <a:pPr algn="just"/>
            <a:endParaRPr lang="nl-NL" sz="1200" dirty="0">
              <a:latin typeface="Helvetica Light" panose="020B0403020202020204" pitchFamily="34" charset="0"/>
            </a:endParaRPr>
          </a:p>
          <a:p>
            <a:pPr algn="just"/>
            <a:r>
              <a:rPr lang="nl-NL" sz="1200" dirty="0">
                <a:latin typeface="Helvetica Light" panose="020B0403020202020204" pitchFamily="34" charset="0"/>
              </a:rPr>
              <a:t>		Champagne </a:t>
            </a:r>
            <a:r>
              <a:rPr lang="nl-NL" sz="1200" dirty="0" err="1">
                <a:latin typeface="Helvetica Light" panose="020B0403020202020204" pitchFamily="34" charset="0"/>
              </a:rPr>
              <a:t>Chardonnay</a:t>
            </a:r>
            <a:r>
              <a:rPr lang="nl-NL" sz="1200" dirty="0">
                <a:latin typeface="Helvetica Light" panose="020B0403020202020204" pitchFamily="34" charset="0"/>
              </a:rPr>
              <a:t>			€ 26,-</a:t>
            </a:r>
          </a:p>
          <a:p>
            <a:pPr algn="just"/>
            <a:endParaRPr lang="nl-NL" sz="1200" dirty="0">
              <a:latin typeface="Helvetica Light" panose="020B0403020202020204" pitchFamily="34" charset="0"/>
            </a:endParaRPr>
          </a:p>
          <a:p>
            <a:pPr algn="just"/>
            <a:r>
              <a:rPr lang="nl-NL" sz="1200" dirty="0">
                <a:latin typeface="Helvetica Light" panose="020B0403020202020204" pitchFamily="34" charset="0"/>
              </a:rPr>
              <a:t>		Magnum					€ 49,-</a:t>
            </a:r>
          </a:p>
          <a:p>
            <a:pPr algn="just"/>
            <a:r>
              <a:rPr lang="nl-NL" sz="1200" dirty="0">
                <a:latin typeface="Helvetica Light" panose="020B0403020202020204" pitchFamily="34" charset="0"/>
              </a:rPr>
              <a:t>		</a:t>
            </a:r>
          </a:p>
          <a:p>
            <a:pPr algn="just"/>
            <a:r>
              <a:rPr lang="nl-NL" sz="1200" dirty="0">
                <a:latin typeface="Helvetica Light" panose="020B0403020202020204" pitchFamily="34" charset="0"/>
              </a:rPr>
              <a:t>		Geschenkverpakking / fles			€ 2,50</a:t>
            </a:r>
          </a:p>
          <a:p>
            <a:pPr algn="just"/>
            <a:endParaRPr lang="nl-NL" sz="1200" dirty="0">
              <a:latin typeface="Helvetica Light" panose="020B0403020202020204" pitchFamily="34" charset="0"/>
            </a:endParaRPr>
          </a:p>
          <a:p>
            <a:pPr algn="just"/>
            <a:r>
              <a:rPr lang="nl-NL" sz="1200" dirty="0">
                <a:latin typeface="Helvetica Light" panose="020B0403020202020204" pitchFamily="34" charset="0"/>
              </a:rPr>
              <a:t>		</a:t>
            </a:r>
            <a:r>
              <a:rPr lang="nl-NL" sz="1200" dirty="0">
                <a:latin typeface="Helvetica" pitchFamily="2" charset="0"/>
              </a:rPr>
              <a:t>ONZE SELECTIE ‘WIJNEN’</a:t>
            </a:r>
          </a:p>
          <a:p>
            <a:pPr algn="just"/>
            <a:endParaRPr lang="nl-NL" sz="1200" dirty="0">
              <a:latin typeface="Helvetica Light" panose="020B0403020202020204" pitchFamily="34" charset="0"/>
            </a:endParaRPr>
          </a:p>
          <a:p>
            <a:pPr algn="just"/>
            <a:r>
              <a:rPr lang="nl-NL" sz="1200" dirty="0">
                <a:latin typeface="Helvetica Light" panose="020B0403020202020204" pitchFamily="34" charset="0"/>
              </a:rPr>
              <a:t>		</a:t>
            </a:r>
            <a:r>
              <a:rPr lang="nl-NL" sz="1200" dirty="0" err="1">
                <a:latin typeface="Helvetica Light" panose="020B0403020202020204" pitchFamily="34" charset="0"/>
              </a:rPr>
              <a:t>Roero</a:t>
            </a:r>
            <a:r>
              <a:rPr lang="nl-NL" sz="1200" dirty="0">
                <a:latin typeface="Helvetica Light" panose="020B0403020202020204" pitchFamily="34" charset="0"/>
              </a:rPr>
              <a:t> </a:t>
            </a:r>
            <a:r>
              <a:rPr lang="nl-NL" sz="1200" dirty="0" err="1">
                <a:latin typeface="Helvetica Light" panose="020B0403020202020204" pitchFamily="34" charset="0"/>
              </a:rPr>
              <a:t>Arneis</a:t>
            </a:r>
            <a:r>
              <a:rPr lang="nl-NL" sz="1200" dirty="0">
                <a:latin typeface="Helvetica Light" panose="020B0403020202020204" pitchFamily="34" charset="0"/>
              </a:rPr>
              <a:t> </a:t>
            </a:r>
            <a:r>
              <a:rPr lang="nl-NL" sz="1200" dirty="0" err="1">
                <a:latin typeface="Helvetica Light" panose="020B0403020202020204" pitchFamily="34" charset="0"/>
              </a:rPr>
              <a:t>Magia</a:t>
            </a:r>
            <a:r>
              <a:rPr lang="nl-NL" sz="1200" dirty="0">
                <a:latin typeface="Helvetica Light" panose="020B0403020202020204" pitchFamily="34" charset="0"/>
              </a:rPr>
              <a:t> 2020	         		€ 9,95</a:t>
            </a:r>
          </a:p>
          <a:p>
            <a:pPr algn="just"/>
            <a:endParaRPr lang="nl-NL" sz="1200" dirty="0">
              <a:latin typeface="Helvetica Light" panose="020B0403020202020204" pitchFamily="34" charset="0"/>
            </a:endParaRPr>
          </a:p>
          <a:p>
            <a:pPr lvl="2" algn="just"/>
            <a:r>
              <a:rPr lang="nl-NL" sz="1200" dirty="0">
                <a:latin typeface="Helvetica Light" panose="020B0403020202020204" pitchFamily="34" charset="0"/>
              </a:rPr>
              <a:t>Barbera </a:t>
            </a:r>
            <a:r>
              <a:rPr lang="nl-NL" sz="1200" dirty="0" err="1">
                <a:latin typeface="Helvetica Light" panose="020B0403020202020204" pitchFamily="34" charset="0"/>
              </a:rPr>
              <a:t>d’Alba</a:t>
            </a:r>
            <a:r>
              <a:rPr lang="nl-NL" sz="1200" dirty="0">
                <a:latin typeface="Helvetica Light" panose="020B0403020202020204" pitchFamily="34" charset="0"/>
              </a:rPr>
              <a:t> </a:t>
            </a:r>
            <a:r>
              <a:rPr lang="nl-NL" sz="1200" dirty="0" err="1">
                <a:latin typeface="Helvetica Light" panose="020B0403020202020204" pitchFamily="34" charset="0"/>
              </a:rPr>
              <a:t>Superiore</a:t>
            </a:r>
            <a:r>
              <a:rPr lang="nl-NL" sz="1200" dirty="0">
                <a:latin typeface="Helvetica Light" panose="020B0403020202020204" pitchFamily="34" charset="0"/>
              </a:rPr>
              <a:t> 2019		€ 11,95</a:t>
            </a:r>
          </a:p>
          <a:p>
            <a:pPr lvl="2" algn="just"/>
            <a:endParaRPr lang="nl-NL" sz="1200" dirty="0">
              <a:latin typeface="Helvetica Light" panose="020B0403020202020204" pitchFamily="34" charset="0"/>
            </a:endParaRPr>
          </a:p>
          <a:p>
            <a:pPr algn="just"/>
            <a:r>
              <a:rPr lang="nl-NL" sz="1200" dirty="0">
                <a:latin typeface="Helvetica Light" panose="020B0403020202020204" pitchFamily="34" charset="0"/>
              </a:rPr>
              <a:t>		</a:t>
            </a:r>
            <a:r>
              <a:rPr lang="nl-NL" sz="1200" dirty="0" err="1">
                <a:latin typeface="Helvetica Light" panose="020B0403020202020204" pitchFamily="34" charset="0"/>
              </a:rPr>
              <a:t>Barolo</a:t>
            </a:r>
            <a:r>
              <a:rPr lang="nl-NL" sz="1200" dirty="0">
                <a:latin typeface="Helvetica Light" panose="020B0403020202020204" pitchFamily="34" charset="0"/>
              </a:rPr>
              <a:t>	 2017					€ 29,95</a:t>
            </a:r>
          </a:p>
          <a:p>
            <a:pPr algn="just"/>
            <a:endParaRPr lang="nl-NL" sz="1200" dirty="0">
              <a:latin typeface="Helvetica Light" panose="020B0403020202020204" pitchFamily="34" charset="0"/>
            </a:endParaRPr>
          </a:p>
          <a:p>
            <a:pPr algn="just"/>
            <a:r>
              <a:rPr lang="nl-NL" sz="1200" dirty="0">
                <a:latin typeface="Helvetica Light" panose="020B0403020202020204" pitchFamily="34" charset="0"/>
              </a:rPr>
              <a:t>		Geschenkverpakking / 2 flessen		€ 2,50</a:t>
            </a:r>
          </a:p>
          <a:p>
            <a:pPr algn="just"/>
            <a:endParaRPr lang="nl-NL" sz="1200" dirty="0">
              <a:latin typeface="Helvetica Light" panose="020B0403020202020204" pitchFamily="34" charset="0"/>
            </a:endParaRPr>
          </a:p>
          <a:p>
            <a:pPr algn="just"/>
            <a:r>
              <a:rPr lang="nl-NL" sz="1200" dirty="0">
                <a:latin typeface="Helvetica Light" panose="020B0403020202020204" pitchFamily="34" charset="0"/>
              </a:rPr>
              <a:t>		</a:t>
            </a:r>
            <a:r>
              <a:rPr lang="nl-NL" sz="1200" dirty="0">
                <a:latin typeface="Helvetica" pitchFamily="2" charset="0"/>
              </a:rPr>
              <a:t>ONZE SELECTIE ‘CADEAUS’</a:t>
            </a:r>
          </a:p>
          <a:p>
            <a:pPr algn="just"/>
            <a:endParaRPr lang="nl-NL" sz="1200" dirty="0">
              <a:latin typeface="Helvetica Light" panose="020B0403020202020204" pitchFamily="34" charset="0"/>
            </a:endParaRPr>
          </a:p>
          <a:p>
            <a:pPr algn="just"/>
            <a:r>
              <a:rPr lang="nl-NL" sz="1200" dirty="0">
                <a:latin typeface="Helvetica Light" panose="020B0403020202020204" pitchFamily="34" charset="0"/>
              </a:rPr>
              <a:t>		</a:t>
            </a:r>
            <a:r>
              <a:rPr lang="nl-NL" sz="1200" dirty="0" err="1">
                <a:latin typeface="Helvetica Light" panose="020B0403020202020204" pitchFamily="34" charset="0"/>
              </a:rPr>
              <a:t>Capra</a:t>
            </a:r>
            <a:r>
              <a:rPr lang="nl-NL" sz="1200" dirty="0">
                <a:latin typeface="Helvetica Light" panose="020B0403020202020204" pitchFamily="34" charset="0"/>
              </a:rPr>
              <a:t> </a:t>
            </a:r>
            <a:r>
              <a:rPr lang="nl-NL" sz="1200" dirty="0" err="1">
                <a:latin typeface="Helvetica Light" panose="020B0403020202020204" pitchFamily="34" charset="0"/>
              </a:rPr>
              <a:t>Nera</a:t>
            </a:r>
            <a:r>
              <a:rPr lang="nl-NL" sz="1200" dirty="0">
                <a:latin typeface="Helvetica Light" panose="020B0403020202020204" pitchFamily="34" charset="0"/>
              </a:rPr>
              <a:t> </a:t>
            </a:r>
            <a:r>
              <a:rPr lang="nl-NL" sz="1200" dirty="0" err="1">
                <a:latin typeface="Helvetica Light" panose="020B0403020202020204" pitchFamily="34" charset="0"/>
              </a:rPr>
              <a:t>Naturale</a:t>
            </a:r>
            <a:r>
              <a:rPr lang="nl-NL" sz="1200" dirty="0">
                <a:latin typeface="Helvetica Light" panose="020B0403020202020204" pitchFamily="34" charset="0"/>
              </a:rPr>
              <a:t> </a:t>
            </a:r>
            <a:r>
              <a:rPr lang="nl-NL" sz="1200" dirty="0" err="1">
                <a:latin typeface="Helvetica Light" panose="020B0403020202020204" pitchFamily="34" charset="0"/>
              </a:rPr>
              <a:t>Lungo</a:t>
            </a:r>
            <a:r>
              <a:rPr lang="nl-NL" sz="1200" dirty="0">
                <a:latin typeface="Helvetica Light" panose="020B0403020202020204" pitchFamily="34" charset="0"/>
              </a:rPr>
              <a:t> 		€ 15,-</a:t>
            </a:r>
          </a:p>
          <a:p>
            <a:pPr algn="just"/>
            <a:endParaRPr lang="nl-NL" sz="1200" dirty="0">
              <a:latin typeface="Helvetica Light" panose="020B0403020202020204" pitchFamily="34" charset="0"/>
            </a:endParaRPr>
          </a:p>
          <a:p>
            <a:pPr algn="just"/>
            <a:r>
              <a:rPr lang="nl-NL" sz="1200" dirty="0">
                <a:latin typeface="Helvetica Light" panose="020B0403020202020204" pitchFamily="34" charset="0"/>
              </a:rPr>
              <a:t>		Gift						€ </a:t>
            </a:r>
            <a:r>
              <a:rPr lang="nl-NL" sz="1400" dirty="0">
                <a:latin typeface="Helvetica Light" panose="020B0403020202020204" pitchFamily="34" charset="0"/>
              </a:rPr>
              <a:t>♡,-</a:t>
            </a:r>
            <a:endParaRPr lang="nl-NL" sz="1200" dirty="0">
              <a:latin typeface="Helvetica Light" panose="020B040302020202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4EE97A3-9615-3240-88A8-5AEA20DF60C6}"/>
              </a:ext>
            </a:extLst>
          </p:cNvPr>
          <p:cNvSpPr txBox="1"/>
          <p:nvPr/>
        </p:nvSpPr>
        <p:spPr>
          <a:xfrm>
            <a:off x="281896" y="500639"/>
            <a:ext cx="6202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latin typeface="Helvetica Light" panose="020B0403020202020204" pitchFamily="34" charset="0"/>
              </a:rPr>
              <a:t>BESTELFORMULIER  </a:t>
            </a:r>
            <a:r>
              <a:rPr lang="nl-NL" sz="1200" dirty="0">
                <a:latin typeface="Helvetica Light" panose="020B0403020202020204" pitchFamily="34" charset="0"/>
              </a:rPr>
              <a:t>|  LIONS CLUB BERLICUM, Leij en Aa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6DF224E-9AC5-5F41-9268-0BE8CDE5BB96}"/>
              </a:ext>
            </a:extLst>
          </p:cNvPr>
          <p:cNvSpPr txBox="1"/>
          <p:nvPr/>
        </p:nvSpPr>
        <p:spPr>
          <a:xfrm>
            <a:off x="281894" y="839193"/>
            <a:ext cx="62020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NL" sz="1100" dirty="0">
                <a:latin typeface="Helvetica Light" panose="020B0403020202020204" pitchFamily="34" charset="0"/>
              </a:rPr>
              <a:t>Wilt u onze goede doelen van 2022 steunen, vul dan onderstaande gegevens in en maak een keus voor een van de heerlijke wijnen, champagnes, de koffiebonen en / of een gift. 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A7B64014-B9DE-F44E-A8DD-F619DFE90DC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5652654" y="443658"/>
            <a:ext cx="840509" cy="791067"/>
          </a:xfrm>
          <a:prstGeom prst="rect">
            <a:avLst/>
          </a:prstGeom>
        </p:spPr>
      </p:pic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39FD65C0-91D0-CE47-AA65-0DD8ED007EDF}"/>
              </a:ext>
            </a:extLst>
          </p:cNvPr>
          <p:cNvCxnSpPr>
            <a:cxnSpLocks/>
          </p:cNvCxnSpPr>
          <p:nvPr/>
        </p:nvCxnSpPr>
        <p:spPr>
          <a:xfrm>
            <a:off x="371764" y="1309094"/>
            <a:ext cx="61121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>
            <a:extLst>
              <a:ext uri="{FF2B5EF4-FFF2-40B4-BE49-F238E27FC236}">
                <a16:creationId xmlns:a16="http://schemas.microsoft.com/office/drawing/2014/main" id="{BD866AC0-4CE7-5141-82B4-89E5116D0863}"/>
              </a:ext>
            </a:extLst>
          </p:cNvPr>
          <p:cNvCxnSpPr>
            <a:cxnSpLocks/>
          </p:cNvCxnSpPr>
          <p:nvPr/>
        </p:nvCxnSpPr>
        <p:spPr>
          <a:xfrm>
            <a:off x="533773" y="6743335"/>
            <a:ext cx="5808038" cy="0"/>
          </a:xfrm>
          <a:prstGeom prst="line">
            <a:avLst/>
          </a:prstGeom>
          <a:ln w="12700"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vak 28">
            <a:extLst>
              <a:ext uri="{FF2B5EF4-FFF2-40B4-BE49-F238E27FC236}">
                <a16:creationId xmlns:a16="http://schemas.microsoft.com/office/drawing/2014/main" id="{2A159135-EC3B-2E4A-82C2-82A45F2E485D}"/>
              </a:ext>
            </a:extLst>
          </p:cNvPr>
          <p:cNvSpPr txBox="1"/>
          <p:nvPr/>
        </p:nvSpPr>
        <p:spPr>
          <a:xfrm>
            <a:off x="533773" y="6810564"/>
            <a:ext cx="20236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Helvetica Light" panose="020B0403020202020204" pitchFamily="34" charset="0"/>
              </a:rPr>
              <a:t>Bedrijfsnaam (optioneel)</a:t>
            </a:r>
          </a:p>
          <a:p>
            <a:r>
              <a:rPr lang="nl-NL" sz="1200" dirty="0">
                <a:latin typeface="Helvetica Light" panose="020B0403020202020204" pitchFamily="34" charset="0"/>
              </a:rPr>
              <a:t>Voornaam</a:t>
            </a:r>
          </a:p>
          <a:p>
            <a:r>
              <a:rPr lang="nl-NL" sz="1200" dirty="0">
                <a:latin typeface="Helvetica Light" panose="020B0403020202020204" pitchFamily="34" charset="0"/>
              </a:rPr>
              <a:t>Achternaam</a:t>
            </a:r>
          </a:p>
          <a:p>
            <a:r>
              <a:rPr lang="nl-NL" sz="1200" dirty="0">
                <a:latin typeface="Helvetica Light" panose="020B0403020202020204" pitchFamily="34" charset="0"/>
              </a:rPr>
              <a:t>Straat en huisnummer</a:t>
            </a:r>
          </a:p>
          <a:p>
            <a:r>
              <a:rPr lang="nl-NL" sz="1200" dirty="0">
                <a:latin typeface="Helvetica Light" panose="020B0403020202020204" pitchFamily="34" charset="0"/>
              </a:rPr>
              <a:t>Postcode</a:t>
            </a:r>
          </a:p>
          <a:p>
            <a:r>
              <a:rPr lang="nl-NL" sz="1200" dirty="0">
                <a:latin typeface="Helvetica Light" panose="020B0403020202020204" pitchFamily="34" charset="0"/>
              </a:rPr>
              <a:t>Woonplaats</a:t>
            </a:r>
          </a:p>
          <a:p>
            <a:r>
              <a:rPr lang="nl-NL" sz="1200" dirty="0">
                <a:latin typeface="Helvetica Light" panose="020B0403020202020204" pitchFamily="34" charset="0"/>
              </a:rPr>
              <a:t>Telefoonnummer</a:t>
            </a:r>
          </a:p>
          <a:p>
            <a:r>
              <a:rPr lang="nl-NL" sz="1200" dirty="0">
                <a:latin typeface="Helvetica Light" panose="020B0403020202020204" pitchFamily="34" charset="0"/>
              </a:rPr>
              <a:t>E-mail</a:t>
            </a:r>
          </a:p>
          <a:p>
            <a:endParaRPr lang="nl-NL" sz="1200" dirty="0">
              <a:latin typeface="Helvetica Light" panose="020B0403020202020204" pitchFamily="34" charset="0"/>
            </a:endParaRPr>
          </a:p>
          <a:p>
            <a:r>
              <a:rPr lang="nl-NL" sz="1200" dirty="0">
                <a:latin typeface="Helvetica Light" panose="020B0403020202020204" pitchFamily="34" charset="0"/>
              </a:rPr>
              <a:t>Lions contactpersoon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D3A70729-72F9-9043-928C-554F1155B4F9}"/>
              </a:ext>
            </a:extLst>
          </p:cNvPr>
          <p:cNvSpPr txBox="1"/>
          <p:nvPr/>
        </p:nvSpPr>
        <p:spPr>
          <a:xfrm>
            <a:off x="533773" y="8800537"/>
            <a:ext cx="57904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NL" sz="1000" dirty="0">
                <a:latin typeface="Helvetica Light" panose="020B0403020202020204" pitchFamily="34" charset="0"/>
              </a:rPr>
              <a:t>Mail dit formulier uiterlijk 30 november 2021 naar: </a:t>
            </a:r>
            <a:r>
              <a:rPr lang="nl-NL" sz="1000" dirty="0">
                <a:latin typeface="Helvetica" pitchFamily="2" charset="0"/>
              </a:rPr>
              <a:t>champagnelionsberlicum@gmail.com</a:t>
            </a:r>
          </a:p>
          <a:p>
            <a:pPr algn="just"/>
            <a:r>
              <a:rPr lang="nl-NL" sz="1000" dirty="0">
                <a:latin typeface="Helvetica Light" panose="020B0403020202020204" pitchFamily="34" charset="0"/>
              </a:rPr>
              <a:t>U ontvangt de factuur per e-mail. Het verschuldigde bedrag dient uiterlijk binnen 7 dagen ontvangen te zijn op rekeningnummer NL77 RBRB 0917 8082 82 t.n.v. Lions Club Berlicum, Leij en Aa, onder vermelding van het factuurnummer.</a:t>
            </a:r>
          </a:p>
          <a:p>
            <a:pPr algn="just"/>
            <a:endParaRPr lang="nl-NL" sz="1000" dirty="0">
              <a:latin typeface="Helvetica Light" panose="020B0403020202020204" pitchFamily="34" charset="0"/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530864D2-9757-D148-8F71-A8E49CDECFAE}"/>
              </a:ext>
            </a:extLst>
          </p:cNvPr>
          <p:cNvCxnSpPr>
            <a:cxnSpLocks/>
          </p:cNvCxnSpPr>
          <p:nvPr/>
        </p:nvCxnSpPr>
        <p:spPr>
          <a:xfrm>
            <a:off x="542011" y="8753183"/>
            <a:ext cx="5808038" cy="0"/>
          </a:xfrm>
          <a:prstGeom prst="line">
            <a:avLst/>
          </a:prstGeom>
          <a:ln w="12700"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ep 49">
            <a:extLst>
              <a:ext uri="{FF2B5EF4-FFF2-40B4-BE49-F238E27FC236}">
                <a16:creationId xmlns:a16="http://schemas.microsoft.com/office/drawing/2014/main" id="{B904E7D5-1496-B541-BA83-29F2344BC17C}"/>
              </a:ext>
            </a:extLst>
          </p:cNvPr>
          <p:cNvGrpSpPr/>
          <p:nvPr/>
        </p:nvGrpSpPr>
        <p:grpSpPr>
          <a:xfrm>
            <a:off x="3393826" y="7001312"/>
            <a:ext cx="2790567" cy="1662948"/>
            <a:chOff x="525535" y="6803512"/>
            <a:chExt cx="5808038" cy="1662948"/>
          </a:xfrm>
        </p:grpSpPr>
        <p:cxnSp>
          <p:nvCxnSpPr>
            <p:cNvPr id="35" name="Rechte verbindingslijn 34">
              <a:extLst>
                <a:ext uri="{FF2B5EF4-FFF2-40B4-BE49-F238E27FC236}">
                  <a16:creationId xmlns:a16="http://schemas.microsoft.com/office/drawing/2014/main" id="{143889FE-4C2C-AD42-A7CC-E8C692A8D723}"/>
                </a:ext>
              </a:extLst>
            </p:cNvPr>
            <p:cNvCxnSpPr>
              <a:cxnSpLocks/>
            </p:cNvCxnSpPr>
            <p:nvPr/>
          </p:nvCxnSpPr>
          <p:spPr>
            <a:xfrm>
              <a:off x="525535" y="6803512"/>
              <a:ext cx="5808038" cy="0"/>
            </a:xfrm>
            <a:prstGeom prst="line">
              <a:avLst/>
            </a:prstGeom>
            <a:ln w="3175">
              <a:solidFill>
                <a:schemeClr val="tx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7398D735-A2D0-9642-82C1-B7983DCECC27}"/>
                </a:ext>
              </a:extLst>
            </p:cNvPr>
            <p:cNvCxnSpPr>
              <a:cxnSpLocks/>
            </p:cNvCxnSpPr>
            <p:nvPr/>
          </p:nvCxnSpPr>
          <p:spPr>
            <a:xfrm>
              <a:off x="525535" y="6992982"/>
              <a:ext cx="5808038" cy="0"/>
            </a:xfrm>
            <a:prstGeom prst="line">
              <a:avLst/>
            </a:prstGeom>
            <a:ln w="3175">
              <a:solidFill>
                <a:schemeClr val="tx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D004A8AB-8E01-B445-8ABE-9E6997466DA8}"/>
                </a:ext>
              </a:extLst>
            </p:cNvPr>
            <p:cNvCxnSpPr>
              <a:cxnSpLocks/>
            </p:cNvCxnSpPr>
            <p:nvPr/>
          </p:nvCxnSpPr>
          <p:spPr>
            <a:xfrm>
              <a:off x="525535" y="7174214"/>
              <a:ext cx="5808038" cy="0"/>
            </a:xfrm>
            <a:prstGeom prst="line">
              <a:avLst/>
            </a:prstGeom>
            <a:ln w="3175">
              <a:solidFill>
                <a:schemeClr val="tx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28EC503B-99AA-7042-ADFC-FF4BC47F260F}"/>
                </a:ext>
              </a:extLst>
            </p:cNvPr>
            <p:cNvCxnSpPr>
              <a:cxnSpLocks/>
            </p:cNvCxnSpPr>
            <p:nvPr/>
          </p:nvCxnSpPr>
          <p:spPr>
            <a:xfrm>
              <a:off x="525535" y="7355447"/>
              <a:ext cx="5808038" cy="0"/>
            </a:xfrm>
            <a:prstGeom prst="line">
              <a:avLst/>
            </a:prstGeom>
            <a:ln w="3175">
              <a:solidFill>
                <a:schemeClr val="tx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F4781658-B7C4-1843-8F3E-A27761167557}"/>
                </a:ext>
              </a:extLst>
            </p:cNvPr>
            <p:cNvCxnSpPr>
              <a:cxnSpLocks/>
            </p:cNvCxnSpPr>
            <p:nvPr/>
          </p:nvCxnSpPr>
          <p:spPr>
            <a:xfrm>
              <a:off x="525535" y="7544917"/>
              <a:ext cx="5808038" cy="0"/>
            </a:xfrm>
            <a:prstGeom prst="line">
              <a:avLst/>
            </a:prstGeom>
            <a:ln w="3175">
              <a:solidFill>
                <a:schemeClr val="tx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FB3BC2C3-285B-0847-BCFA-C811B61E7A05}"/>
                </a:ext>
              </a:extLst>
            </p:cNvPr>
            <p:cNvCxnSpPr>
              <a:cxnSpLocks/>
            </p:cNvCxnSpPr>
            <p:nvPr/>
          </p:nvCxnSpPr>
          <p:spPr>
            <a:xfrm>
              <a:off x="525535" y="7726149"/>
              <a:ext cx="5808038" cy="0"/>
            </a:xfrm>
            <a:prstGeom prst="line">
              <a:avLst/>
            </a:prstGeom>
            <a:ln w="3175">
              <a:solidFill>
                <a:schemeClr val="tx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03CF2849-B9E1-CF41-B560-540148CEB5B2}"/>
                </a:ext>
              </a:extLst>
            </p:cNvPr>
            <p:cNvCxnSpPr>
              <a:cxnSpLocks/>
            </p:cNvCxnSpPr>
            <p:nvPr/>
          </p:nvCxnSpPr>
          <p:spPr>
            <a:xfrm>
              <a:off x="525535" y="7915620"/>
              <a:ext cx="5808038" cy="0"/>
            </a:xfrm>
            <a:prstGeom prst="line">
              <a:avLst/>
            </a:prstGeom>
            <a:ln w="3175">
              <a:solidFill>
                <a:schemeClr val="tx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589389D9-93E6-064F-95A2-C86908C6CB66}"/>
                </a:ext>
              </a:extLst>
            </p:cNvPr>
            <p:cNvCxnSpPr>
              <a:cxnSpLocks/>
            </p:cNvCxnSpPr>
            <p:nvPr/>
          </p:nvCxnSpPr>
          <p:spPr>
            <a:xfrm>
              <a:off x="525535" y="8105090"/>
              <a:ext cx="5808038" cy="0"/>
            </a:xfrm>
            <a:prstGeom prst="line">
              <a:avLst/>
            </a:prstGeom>
            <a:ln w="3175">
              <a:solidFill>
                <a:schemeClr val="tx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08C3D473-58E0-A94A-B31C-39CA534EB2E0}"/>
                </a:ext>
              </a:extLst>
            </p:cNvPr>
            <p:cNvCxnSpPr>
              <a:cxnSpLocks/>
            </p:cNvCxnSpPr>
            <p:nvPr/>
          </p:nvCxnSpPr>
          <p:spPr>
            <a:xfrm>
              <a:off x="525535" y="8466460"/>
              <a:ext cx="5808038" cy="0"/>
            </a:xfrm>
            <a:prstGeom prst="line">
              <a:avLst/>
            </a:prstGeom>
            <a:ln w="3175">
              <a:solidFill>
                <a:schemeClr val="tx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kstvak 1">
            <a:extLst>
              <a:ext uri="{FF2B5EF4-FFF2-40B4-BE49-F238E27FC236}">
                <a16:creationId xmlns:a16="http://schemas.microsoft.com/office/drawing/2014/main" id="{E8E18409-4049-A544-B7BE-BC0F1F4D3676}"/>
              </a:ext>
            </a:extLst>
          </p:cNvPr>
          <p:cNvSpPr txBox="1"/>
          <p:nvPr/>
        </p:nvSpPr>
        <p:spPr>
          <a:xfrm>
            <a:off x="725798" y="2001640"/>
            <a:ext cx="343410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latin typeface="Helvetica Light" panose="020B0403020202020204" pitchFamily="34" charset="0"/>
              </a:rPr>
              <a:t>-</a:t>
            </a:r>
            <a:endParaRPr lang="nl-NL" sz="1000" dirty="0">
              <a:latin typeface="Helvetica Light" panose="020B0403020202020204" pitchFamily="34" charset="0"/>
            </a:endParaRP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7673F14D-D767-3147-BBD5-82BF41CC052A}"/>
              </a:ext>
            </a:extLst>
          </p:cNvPr>
          <p:cNvSpPr txBox="1"/>
          <p:nvPr/>
        </p:nvSpPr>
        <p:spPr>
          <a:xfrm>
            <a:off x="725798" y="2365236"/>
            <a:ext cx="343410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latin typeface="Helvetica Light" panose="020B0403020202020204" pitchFamily="34" charset="0"/>
              </a:rPr>
              <a:t>-</a:t>
            </a:r>
            <a:endParaRPr lang="nl-NL" sz="1000" dirty="0">
              <a:latin typeface="Helvetica Light" panose="020B0403020202020204" pitchFamily="34" charset="0"/>
            </a:endParaRP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C071F528-3EDA-C44F-8118-6D8CA80C4ACE}"/>
              </a:ext>
            </a:extLst>
          </p:cNvPr>
          <p:cNvSpPr txBox="1"/>
          <p:nvPr/>
        </p:nvSpPr>
        <p:spPr>
          <a:xfrm>
            <a:off x="725798" y="2731010"/>
            <a:ext cx="343410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latin typeface="Helvetica Light" panose="020B0403020202020204" pitchFamily="34" charset="0"/>
              </a:rPr>
              <a:t>-</a:t>
            </a:r>
            <a:endParaRPr lang="nl-NL" sz="1000" dirty="0">
              <a:latin typeface="Helvetica Light" panose="020B0403020202020204" pitchFamily="34" charset="0"/>
            </a:endParaRP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6C55CC09-D66F-E34A-B483-85A63BA7D97B}"/>
              </a:ext>
            </a:extLst>
          </p:cNvPr>
          <p:cNvSpPr txBox="1"/>
          <p:nvPr/>
        </p:nvSpPr>
        <p:spPr>
          <a:xfrm>
            <a:off x="725798" y="3090490"/>
            <a:ext cx="343410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latin typeface="Helvetica Light" panose="020B0403020202020204" pitchFamily="34" charset="0"/>
              </a:rPr>
              <a:t>-</a:t>
            </a:r>
            <a:endParaRPr lang="nl-NL" sz="1000" dirty="0">
              <a:latin typeface="Helvetica Light" panose="020B0403020202020204" pitchFamily="34" charset="0"/>
            </a:endParaRP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0371A241-F3D9-3646-BE2B-96A7749A3907}"/>
              </a:ext>
            </a:extLst>
          </p:cNvPr>
          <p:cNvSpPr txBox="1"/>
          <p:nvPr/>
        </p:nvSpPr>
        <p:spPr>
          <a:xfrm>
            <a:off x="725798" y="3452997"/>
            <a:ext cx="343410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latin typeface="Helvetica Light" panose="020B0403020202020204" pitchFamily="34" charset="0"/>
              </a:rPr>
              <a:t>-</a:t>
            </a:r>
            <a:endParaRPr lang="nl-NL" sz="1000" dirty="0">
              <a:latin typeface="Helvetica Light" panose="020B0403020202020204" pitchFamily="34" charset="0"/>
            </a:endParaRP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A75B778D-9ABB-B442-A6D2-A33145E366B1}"/>
              </a:ext>
            </a:extLst>
          </p:cNvPr>
          <p:cNvSpPr txBox="1"/>
          <p:nvPr/>
        </p:nvSpPr>
        <p:spPr>
          <a:xfrm>
            <a:off x="725798" y="4170317"/>
            <a:ext cx="343410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latin typeface="Helvetica Light" panose="020B0403020202020204" pitchFamily="34" charset="0"/>
              </a:rPr>
              <a:t>-</a:t>
            </a:r>
            <a:endParaRPr lang="nl-NL" sz="1000" dirty="0">
              <a:latin typeface="Helvetica Light" panose="020B0403020202020204" pitchFamily="34" charset="0"/>
            </a:endParaRP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725441A8-7547-2244-8E92-5287829FFAC2}"/>
              </a:ext>
            </a:extLst>
          </p:cNvPr>
          <p:cNvSpPr txBox="1"/>
          <p:nvPr/>
        </p:nvSpPr>
        <p:spPr>
          <a:xfrm>
            <a:off x="725798" y="4536091"/>
            <a:ext cx="343410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latin typeface="Helvetica Light" panose="020B0403020202020204" pitchFamily="34" charset="0"/>
              </a:rPr>
              <a:t>-</a:t>
            </a:r>
            <a:endParaRPr lang="nl-NL" sz="1000" dirty="0">
              <a:latin typeface="Helvetica Light" panose="020B0403020202020204" pitchFamily="34" charset="0"/>
            </a:endParaRPr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8CA39CDA-2BD6-7C41-B97D-841D2579A9C0}"/>
              </a:ext>
            </a:extLst>
          </p:cNvPr>
          <p:cNvSpPr txBox="1"/>
          <p:nvPr/>
        </p:nvSpPr>
        <p:spPr>
          <a:xfrm>
            <a:off x="725798" y="4895571"/>
            <a:ext cx="343410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latin typeface="Helvetica Light" panose="020B0403020202020204" pitchFamily="34" charset="0"/>
              </a:rPr>
              <a:t>-</a:t>
            </a:r>
            <a:endParaRPr lang="nl-NL" sz="1000" dirty="0">
              <a:latin typeface="Helvetica Light" panose="020B0403020202020204" pitchFamily="34" charset="0"/>
            </a:endParaRPr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1F26A896-42D5-D448-838B-86AC32FFF475}"/>
              </a:ext>
            </a:extLst>
          </p:cNvPr>
          <p:cNvSpPr txBox="1"/>
          <p:nvPr/>
        </p:nvSpPr>
        <p:spPr>
          <a:xfrm>
            <a:off x="725798" y="5258078"/>
            <a:ext cx="343410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latin typeface="Helvetica Light" panose="020B0403020202020204" pitchFamily="34" charset="0"/>
              </a:rPr>
              <a:t>-</a:t>
            </a:r>
            <a:endParaRPr lang="nl-NL" sz="1000" dirty="0">
              <a:latin typeface="Helvetica Light" panose="020B0403020202020204" pitchFamily="34" charset="0"/>
            </a:endParaRPr>
          </a:p>
        </p:txBody>
      </p:sp>
      <p:sp>
        <p:nvSpPr>
          <p:cNvPr id="54" name="Tekstvak 53">
            <a:extLst>
              <a:ext uri="{FF2B5EF4-FFF2-40B4-BE49-F238E27FC236}">
                <a16:creationId xmlns:a16="http://schemas.microsoft.com/office/drawing/2014/main" id="{31E10A43-715C-7349-9D95-6DA60EC37A76}"/>
              </a:ext>
            </a:extLst>
          </p:cNvPr>
          <p:cNvSpPr txBox="1"/>
          <p:nvPr/>
        </p:nvSpPr>
        <p:spPr>
          <a:xfrm>
            <a:off x="725798" y="6010025"/>
            <a:ext cx="343410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latin typeface="Helvetica Light" panose="020B0403020202020204" pitchFamily="34" charset="0"/>
              </a:rPr>
              <a:t>-</a:t>
            </a:r>
            <a:endParaRPr lang="nl-NL" sz="1000" dirty="0">
              <a:latin typeface="Helvetica Light" panose="020B0403020202020204" pitchFamily="34" charset="0"/>
            </a:endParaRPr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7E41A164-2EDB-0242-BAFF-6ADCF0A6D22F}"/>
              </a:ext>
            </a:extLst>
          </p:cNvPr>
          <p:cNvSpPr txBox="1"/>
          <p:nvPr/>
        </p:nvSpPr>
        <p:spPr>
          <a:xfrm>
            <a:off x="725798" y="6372532"/>
            <a:ext cx="343410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latin typeface="Helvetica Light" panose="020B0403020202020204" pitchFamily="34" charset="0"/>
              </a:rPr>
              <a:t>-</a:t>
            </a:r>
            <a:endParaRPr lang="nl-NL" sz="1000" dirty="0">
              <a:latin typeface="Helvetica Light" panose="020B0403020202020204" pitchFamily="34" charset="0"/>
            </a:endParaRPr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9A224D0E-6446-ED4E-AC4C-ACD5E81B4440}"/>
              </a:ext>
            </a:extLst>
          </p:cNvPr>
          <p:cNvSpPr txBox="1"/>
          <p:nvPr/>
        </p:nvSpPr>
        <p:spPr>
          <a:xfrm>
            <a:off x="3393825" y="6810564"/>
            <a:ext cx="27988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Helvetica Light" panose="020B0403020202020204" pitchFamily="34" charset="0"/>
              </a:rPr>
              <a:t>-</a:t>
            </a:r>
          </a:p>
          <a:p>
            <a:r>
              <a:rPr lang="nl-NL" sz="1200" dirty="0">
                <a:latin typeface="Helvetica Light" panose="020B0403020202020204" pitchFamily="34" charset="0"/>
              </a:rPr>
              <a:t>-</a:t>
            </a:r>
          </a:p>
          <a:p>
            <a:r>
              <a:rPr lang="nl-NL" sz="1200" dirty="0">
                <a:latin typeface="Helvetica Light" panose="020B0403020202020204" pitchFamily="34" charset="0"/>
              </a:rPr>
              <a:t>-</a:t>
            </a:r>
          </a:p>
          <a:p>
            <a:r>
              <a:rPr lang="nl-NL" sz="1200" dirty="0">
                <a:latin typeface="Helvetica Light" panose="020B0403020202020204" pitchFamily="34" charset="0"/>
              </a:rPr>
              <a:t>-</a:t>
            </a:r>
          </a:p>
          <a:p>
            <a:r>
              <a:rPr lang="nl-NL" sz="1200" dirty="0">
                <a:latin typeface="Helvetica Light" panose="020B0403020202020204" pitchFamily="34" charset="0"/>
              </a:rPr>
              <a:t>-</a:t>
            </a:r>
          </a:p>
          <a:p>
            <a:r>
              <a:rPr lang="nl-NL" sz="1200" dirty="0">
                <a:latin typeface="Helvetica Light" panose="020B0403020202020204" pitchFamily="34" charset="0"/>
              </a:rPr>
              <a:t>-</a:t>
            </a:r>
          </a:p>
          <a:p>
            <a:r>
              <a:rPr lang="nl-NL" sz="1200" dirty="0">
                <a:latin typeface="Helvetica Light" panose="020B0403020202020204" pitchFamily="34" charset="0"/>
              </a:rPr>
              <a:t>-</a:t>
            </a:r>
          </a:p>
          <a:p>
            <a:r>
              <a:rPr lang="nl-NL" sz="1200" dirty="0">
                <a:latin typeface="Helvetica Light" panose="020B0403020202020204" pitchFamily="34" charset="0"/>
              </a:rPr>
              <a:t>-</a:t>
            </a:r>
          </a:p>
          <a:p>
            <a:endParaRPr lang="nl-NL" sz="1200" dirty="0">
              <a:latin typeface="Helvetica Light" panose="020B0403020202020204" pitchFamily="34" charset="0"/>
            </a:endParaRPr>
          </a:p>
          <a:p>
            <a:r>
              <a:rPr lang="nl-NL" sz="1200" dirty="0">
                <a:latin typeface="Helvetica Light" panose="020B0403020202020204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6253816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</TotalTime>
  <Words>285</Words>
  <Application>Microsoft Macintosh PowerPoint</Application>
  <PresentationFormat>Aangepast</PresentationFormat>
  <Paragraphs>62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Helvetica Light</vt:lpstr>
      <vt:lpstr>Helvetica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Ilse van Rosmalen</dc:creator>
  <cp:lastModifiedBy>Ilse van Rosmalen</cp:lastModifiedBy>
  <cp:revision>36</cp:revision>
  <cp:lastPrinted>2021-09-29T17:40:59Z</cp:lastPrinted>
  <dcterms:created xsi:type="dcterms:W3CDTF">2021-09-20T14:37:05Z</dcterms:created>
  <dcterms:modified xsi:type="dcterms:W3CDTF">2021-10-04T13:17:51Z</dcterms:modified>
</cp:coreProperties>
</file>